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2" r:id="rId5"/>
    <p:sldId id="256" r:id="rId6"/>
    <p:sldId id="258" r:id="rId7"/>
    <p:sldId id="259" r:id="rId8"/>
    <p:sldId id="260" r:id="rId9"/>
    <p:sldId id="261"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ABBB2-B13D-47FC-9F82-35999752334E}"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50438-735F-4BDE-B3C7-D2976C3CA8F9}" type="slidenum">
              <a:rPr lang="en-US" smtClean="0"/>
              <a:t>‹#›</a:t>
            </a:fld>
            <a:endParaRPr lang="en-US"/>
          </a:p>
        </p:txBody>
      </p:sp>
    </p:spTree>
    <p:extLst>
      <p:ext uri="{BB962C8B-B14F-4D97-AF65-F5344CB8AC3E}">
        <p14:creationId xmlns:p14="http://schemas.microsoft.com/office/powerpoint/2010/main" val="315456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a:t>
            </a:r>
            <a:endParaRPr lang="en-US" dirty="0"/>
          </a:p>
        </p:txBody>
      </p:sp>
      <p:sp>
        <p:nvSpPr>
          <p:cNvPr id="4" name="Slide Number Placeholder 3"/>
          <p:cNvSpPr>
            <a:spLocks noGrp="1"/>
          </p:cNvSpPr>
          <p:nvPr>
            <p:ph type="sldNum" sz="quarter" idx="10"/>
          </p:nvPr>
        </p:nvSpPr>
        <p:spPr/>
        <p:txBody>
          <a:bodyPr/>
          <a:lstStyle/>
          <a:p>
            <a:fld id="{36350438-735F-4BDE-B3C7-D2976C3CA8F9}" type="slidenum">
              <a:rPr lang="en-US" smtClean="0"/>
              <a:t>2</a:t>
            </a:fld>
            <a:endParaRPr lang="en-US"/>
          </a:p>
        </p:txBody>
      </p:sp>
    </p:spTree>
    <p:extLst>
      <p:ext uri="{BB962C8B-B14F-4D97-AF65-F5344CB8AC3E}">
        <p14:creationId xmlns:p14="http://schemas.microsoft.com/office/powerpoint/2010/main" val="30189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endParaRPr lang="en-US" dirty="0"/>
          </a:p>
        </p:txBody>
      </p:sp>
      <p:sp>
        <p:nvSpPr>
          <p:cNvPr id="4" name="Slide Number Placeholder 3"/>
          <p:cNvSpPr>
            <a:spLocks noGrp="1"/>
          </p:cNvSpPr>
          <p:nvPr>
            <p:ph type="sldNum" sz="quarter" idx="10"/>
          </p:nvPr>
        </p:nvSpPr>
        <p:spPr/>
        <p:txBody>
          <a:bodyPr/>
          <a:lstStyle/>
          <a:p>
            <a:fld id="{36350438-735F-4BDE-B3C7-D2976C3CA8F9}" type="slidenum">
              <a:rPr lang="en-US" smtClean="0"/>
              <a:t>3</a:t>
            </a:fld>
            <a:endParaRPr lang="en-US"/>
          </a:p>
        </p:txBody>
      </p:sp>
    </p:spTree>
    <p:extLst>
      <p:ext uri="{BB962C8B-B14F-4D97-AF65-F5344CB8AC3E}">
        <p14:creationId xmlns:p14="http://schemas.microsoft.com/office/powerpoint/2010/main" val="167552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EE6CF-BBA7-41E7-A1CB-96C89975BE06}"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233805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EE6CF-BBA7-41E7-A1CB-96C89975BE06}"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350064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EE6CF-BBA7-41E7-A1CB-96C89975BE06}"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421603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EE6CF-BBA7-41E7-A1CB-96C89975BE06}"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417869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EE6CF-BBA7-41E7-A1CB-96C89975BE06}"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29379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EE6CF-BBA7-41E7-A1CB-96C89975BE06}"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270853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EE6CF-BBA7-41E7-A1CB-96C89975BE06}"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288442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EE6CF-BBA7-41E7-A1CB-96C89975BE06}"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357028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EE6CF-BBA7-41E7-A1CB-96C89975BE06}"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3579820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EE6CF-BBA7-41E7-A1CB-96C89975BE06}"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400109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EE6CF-BBA7-41E7-A1CB-96C89975BE06}"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353D4-0D95-4FEE-A9E6-D193E62F34FE}" type="slidenum">
              <a:rPr lang="en-US" smtClean="0"/>
              <a:t>‹#›</a:t>
            </a:fld>
            <a:endParaRPr lang="en-US"/>
          </a:p>
        </p:txBody>
      </p:sp>
    </p:spTree>
    <p:extLst>
      <p:ext uri="{BB962C8B-B14F-4D97-AF65-F5344CB8AC3E}">
        <p14:creationId xmlns:p14="http://schemas.microsoft.com/office/powerpoint/2010/main" val="171573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EE6CF-BBA7-41E7-A1CB-96C89975BE06}" type="datetimeFigureOut">
              <a:rPr lang="en-US" smtClean="0"/>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353D4-0D95-4FEE-A9E6-D193E62F34FE}" type="slidenum">
              <a:rPr lang="en-US" smtClean="0"/>
              <a:t>‹#›</a:t>
            </a:fld>
            <a:endParaRPr lang="en-US"/>
          </a:p>
        </p:txBody>
      </p:sp>
    </p:spTree>
    <p:extLst>
      <p:ext uri="{BB962C8B-B14F-4D97-AF65-F5344CB8AC3E}">
        <p14:creationId xmlns:p14="http://schemas.microsoft.com/office/powerpoint/2010/main" val="393403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7.xml"/><Relationship Id="rId16" Type="http://schemas.openxmlformats.org/officeDocument/2006/relationships/image" Target="../media/image13.jpeg"/><Relationship Id="rId1" Type="http://schemas.openxmlformats.org/officeDocument/2006/relationships/tags" Target="../tags/tag3.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Instructions</a:t>
            </a:r>
            <a:endParaRPr lang="en-US" dirty="0"/>
          </a:p>
        </p:txBody>
      </p:sp>
      <p:sp>
        <p:nvSpPr>
          <p:cNvPr id="5" name="Content Placeholder 4"/>
          <p:cNvSpPr>
            <a:spLocks noGrp="1"/>
          </p:cNvSpPr>
          <p:nvPr>
            <p:ph idx="1"/>
          </p:nvPr>
        </p:nvSpPr>
        <p:spPr>
          <a:xfrm>
            <a:off x="457200" y="1295400"/>
            <a:ext cx="8229600" cy="4525963"/>
          </a:xfrm>
        </p:spPr>
        <p:txBody>
          <a:bodyPr>
            <a:noAutofit/>
          </a:bodyPr>
          <a:lstStyle/>
          <a:p>
            <a:r>
              <a:rPr lang="en-US" sz="2400" dirty="0" smtClean="0"/>
              <a:t>Slide 2 illustrates the categories of images to compile to make your “You Board”. Slide 4 illustrates a completed example.</a:t>
            </a:r>
          </a:p>
          <a:p>
            <a:r>
              <a:rPr lang="en-US" sz="2400" dirty="0" smtClean="0"/>
              <a:t>For each category, find images that represent you. These can be photos or images, and can be as creative as you like. You can any number you want. By selecting your images, you not only display your thoughts on the category (categories are provided as suggestions, you don’t necessarily have to use those specific categories), but your personality by how you elect to represent that thought. (Just keep it </a:t>
            </a:r>
            <a:r>
              <a:rPr lang="en-US" sz="2400" dirty="0"/>
              <a:t>b</a:t>
            </a:r>
            <a:r>
              <a:rPr lang="en-US" sz="2400" dirty="0" smtClean="0"/>
              <a:t>usiness appropriate!) Upload or download your images to a drive you can access.</a:t>
            </a:r>
          </a:p>
          <a:p>
            <a:r>
              <a:rPr lang="en-US" sz="2400" dirty="0" smtClean="0"/>
              <a:t>Using slide 3, right click on a box and select ‘Change Picture’. Navigate to your local drive to upload your photo. Repeat for all </a:t>
            </a:r>
            <a:r>
              <a:rPr lang="en-US" sz="2400" smtClean="0"/>
              <a:t>boxes.</a:t>
            </a:r>
            <a:endParaRPr lang="en-US" sz="2400" dirty="0" smtClean="0"/>
          </a:p>
        </p:txBody>
      </p:sp>
    </p:spTree>
    <p:custDataLst>
      <p:tags r:id="rId1"/>
    </p:custDataLst>
    <p:extLst>
      <p:ext uri="{BB962C8B-B14F-4D97-AF65-F5344CB8AC3E}">
        <p14:creationId xmlns:p14="http://schemas.microsoft.com/office/powerpoint/2010/main" val="53010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extLst>
              <a:ext uri="{28A0092B-C50C-407E-A947-70E740481C1C}">
                <a14:useLocalDpi xmlns:a14="http://schemas.microsoft.com/office/drawing/2010/main" val="0"/>
              </a:ext>
            </a:extLst>
          </a:blip>
          <a:stretch>
            <a:fillRect/>
          </a:stretch>
        </p:blipFill>
        <p:spPr bwMode="auto">
          <a:xfrm>
            <a:off x="2971800" y="45088"/>
            <a:ext cx="1657437" cy="2393092"/>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bwMode="auto">
          <a:xfrm>
            <a:off x="152400" y="4542125"/>
            <a:ext cx="2819400" cy="1876182"/>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tretch>
            <a:fillRect/>
          </a:stretch>
        </p:blipFill>
        <p:spPr bwMode="auto">
          <a:xfrm>
            <a:off x="6148252" y="4747495"/>
            <a:ext cx="2923667" cy="1846526"/>
          </a:xfrm>
          <a:prstGeom prst="rect">
            <a:avLst/>
          </a:prstGeom>
          <a:noFill/>
          <a:ln>
            <a:noFill/>
          </a:ln>
        </p:spPr>
      </p:pic>
      <p:pic>
        <p:nvPicPr>
          <p:cNvPr id="5" name="Picture 4"/>
          <p:cNvPicPr/>
          <p:nvPr/>
        </p:nvPicPr>
        <p:blipFill>
          <a:blip r:embed="rId7">
            <a:extLst>
              <a:ext uri="{28A0092B-C50C-407E-A947-70E740481C1C}">
                <a14:useLocalDpi xmlns:a14="http://schemas.microsoft.com/office/drawing/2010/main" val="0"/>
              </a:ext>
            </a:extLst>
          </a:blip>
          <a:stretch>
            <a:fillRect/>
          </a:stretch>
        </p:blipFill>
        <p:spPr bwMode="auto">
          <a:xfrm>
            <a:off x="5456552" y="2025006"/>
            <a:ext cx="1325248" cy="1325248"/>
          </a:xfrm>
          <a:prstGeom prst="rect">
            <a:avLst/>
          </a:prstGeom>
          <a:noFill/>
          <a:ln>
            <a:noFill/>
          </a:ln>
        </p:spPr>
      </p:pic>
      <p:pic>
        <p:nvPicPr>
          <p:cNvPr id="13" name="Picture 12"/>
          <p:cNvPicPr/>
          <p:nvPr/>
        </p:nvPicPr>
        <p:blipFill>
          <a:blip r:embed="rId8">
            <a:extLst>
              <a:ext uri="{28A0092B-C50C-407E-A947-70E740481C1C}">
                <a14:useLocalDpi xmlns:a14="http://schemas.microsoft.com/office/drawing/2010/main" val="0"/>
              </a:ext>
            </a:extLst>
          </a:blip>
          <a:stretch>
            <a:fillRect/>
          </a:stretch>
        </p:blipFill>
        <p:spPr bwMode="auto">
          <a:xfrm>
            <a:off x="6794001" y="3218993"/>
            <a:ext cx="2277918" cy="1355424"/>
          </a:xfrm>
          <a:prstGeom prst="rect">
            <a:avLst/>
          </a:prstGeom>
          <a:noFill/>
          <a:ln>
            <a:noFill/>
          </a:ln>
        </p:spPr>
      </p:pic>
      <p:pic>
        <p:nvPicPr>
          <p:cNvPr id="14" name="Picture 13"/>
          <p:cNvPicPr/>
          <p:nvPr/>
        </p:nvPicPr>
        <p:blipFill>
          <a:blip r:embed="rId9">
            <a:extLst>
              <a:ext uri="{28A0092B-C50C-407E-A947-70E740481C1C}">
                <a14:useLocalDpi xmlns:a14="http://schemas.microsoft.com/office/drawing/2010/main" val="0"/>
              </a:ext>
            </a:extLst>
          </a:blip>
          <a:stretch>
            <a:fillRect/>
          </a:stretch>
        </p:blipFill>
        <p:spPr bwMode="auto">
          <a:xfrm>
            <a:off x="6781800" y="2156739"/>
            <a:ext cx="2290119" cy="1061782"/>
          </a:xfrm>
          <a:prstGeom prst="rect">
            <a:avLst/>
          </a:prstGeom>
          <a:noFill/>
          <a:ln>
            <a:noFill/>
          </a:ln>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bwMode="auto">
          <a:xfrm>
            <a:off x="152400" y="2260670"/>
            <a:ext cx="2514599" cy="1884952"/>
          </a:xfrm>
          <a:prstGeom prst="rect">
            <a:avLst/>
          </a:prstGeom>
          <a:noFill/>
          <a:ln>
            <a:noFill/>
          </a:ln>
        </p:spPr>
      </p:pic>
      <p:pic>
        <p:nvPicPr>
          <p:cNvPr id="18" name="Picture 17"/>
          <p:cNvPicPr/>
          <p:nvPr/>
        </p:nvPicPr>
        <p:blipFill>
          <a:blip r:embed="rId11">
            <a:extLst>
              <a:ext uri="{28A0092B-C50C-407E-A947-70E740481C1C}">
                <a14:useLocalDpi xmlns:a14="http://schemas.microsoft.com/office/drawing/2010/main" val="0"/>
              </a:ext>
            </a:extLst>
          </a:blip>
          <a:stretch>
            <a:fillRect/>
          </a:stretch>
        </p:blipFill>
        <p:spPr bwMode="auto">
          <a:xfrm>
            <a:off x="533400" y="182297"/>
            <a:ext cx="1267690" cy="1905000"/>
          </a:xfrm>
          <a:prstGeom prst="rect">
            <a:avLst/>
          </a:prstGeom>
          <a:noFill/>
          <a:ln>
            <a:noFill/>
          </a:ln>
        </p:spPr>
      </p:pic>
      <p:pic>
        <p:nvPicPr>
          <p:cNvPr id="20" name="Picture 19"/>
          <p:cNvPicPr/>
          <p:nvPr/>
        </p:nvPicPr>
        <p:blipFill>
          <a:blip r:embed="rId12">
            <a:extLst>
              <a:ext uri="{28A0092B-C50C-407E-A947-70E740481C1C}">
                <a14:useLocalDpi xmlns:a14="http://schemas.microsoft.com/office/drawing/2010/main" val="0"/>
              </a:ext>
            </a:extLst>
          </a:blip>
          <a:stretch>
            <a:fillRect/>
          </a:stretch>
        </p:blipFill>
        <p:spPr bwMode="auto">
          <a:xfrm>
            <a:off x="7183574" y="183194"/>
            <a:ext cx="1888345" cy="1565944"/>
          </a:xfrm>
          <a:prstGeom prst="rect">
            <a:avLst/>
          </a:prstGeom>
          <a:noFill/>
          <a:ln>
            <a:noFill/>
          </a:ln>
        </p:spPr>
      </p:pic>
      <p:pic>
        <p:nvPicPr>
          <p:cNvPr id="22" name="Picture 21"/>
          <p:cNvPicPr/>
          <p:nvPr/>
        </p:nvPicPr>
        <p:blipFill>
          <a:blip r:embed="rId13">
            <a:extLst>
              <a:ext uri="{28A0092B-C50C-407E-A947-70E740481C1C}">
                <a14:useLocalDpi xmlns:a14="http://schemas.microsoft.com/office/drawing/2010/main" val="0"/>
              </a:ext>
            </a:extLst>
          </a:blip>
          <a:stretch>
            <a:fillRect/>
          </a:stretch>
        </p:blipFill>
        <p:spPr bwMode="auto">
          <a:xfrm>
            <a:off x="5599552" y="3523182"/>
            <a:ext cx="1097400" cy="1035641"/>
          </a:xfrm>
          <a:prstGeom prst="rect">
            <a:avLst/>
          </a:prstGeom>
          <a:noFill/>
          <a:ln>
            <a:noFill/>
          </a:ln>
        </p:spPr>
      </p:pic>
      <p:pic>
        <p:nvPicPr>
          <p:cNvPr id="35" name="Picture 34"/>
          <p:cNvPicPr/>
          <p:nvPr/>
        </p:nvPicPr>
        <p:blipFill>
          <a:blip r:embed="rId14">
            <a:extLst>
              <a:ext uri="{28A0092B-C50C-407E-A947-70E740481C1C}">
                <a14:useLocalDpi xmlns:a14="http://schemas.microsoft.com/office/drawing/2010/main" val="0"/>
              </a:ext>
            </a:extLst>
          </a:blip>
          <a:stretch>
            <a:fillRect/>
          </a:stretch>
        </p:blipFill>
        <p:spPr bwMode="auto">
          <a:xfrm>
            <a:off x="5068736" y="103533"/>
            <a:ext cx="1725265" cy="1725265"/>
          </a:xfrm>
          <a:prstGeom prst="rect">
            <a:avLst/>
          </a:prstGeom>
          <a:noFill/>
          <a:ln>
            <a:noFill/>
          </a:ln>
        </p:spPr>
      </p:pic>
      <p:pic>
        <p:nvPicPr>
          <p:cNvPr id="38" name="Picture 37"/>
          <p:cNvPicPr/>
          <p:nvPr/>
        </p:nvPicPr>
        <p:blipFill>
          <a:blip r:embed="rId15">
            <a:extLst>
              <a:ext uri="{28A0092B-C50C-407E-A947-70E740481C1C}">
                <a14:useLocalDpi xmlns:a14="http://schemas.microsoft.com/office/drawing/2010/main" val="0"/>
              </a:ext>
            </a:extLst>
          </a:blip>
          <a:stretch>
            <a:fillRect/>
          </a:stretch>
        </p:blipFill>
        <p:spPr bwMode="auto">
          <a:xfrm>
            <a:off x="2856086" y="2753891"/>
            <a:ext cx="2630314" cy="1192725"/>
          </a:xfrm>
          <a:prstGeom prst="rect">
            <a:avLst/>
          </a:prstGeom>
          <a:noFill/>
          <a:ln>
            <a:noFill/>
          </a:ln>
        </p:spPr>
      </p:pic>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97437" y="4705678"/>
            <a:ext cx="2918774" cy="1459387"/>
          </a:xfrm>
          <a:prstGeom prst="rect">
            <a:avLst/>
          </a:prstGeom>
        </p:spPr>
      </p:pic>
    </p:spTree>
    <p:custDataLst>
      <p:tags r:id="rId1"/>
    </p:custDataLst>
    <p:extLst>
      <p:ext uri="{BB962C8B-B14F-4D97-AF65-F5344CB8AC3E}">
        <p14:creationId xmlns:p14="http://schemas.microsoft.com/office/powerpoint/2010/main" val="406265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702303" y="121508"/>
            <a:ext cx="2631697" cy="2393092"/>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52400" y="4419600"/>
            <a:ext cx="3181510" cy="23622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380352" y="3886200"/>
            <a:ext cx="3691567" cy="289560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380352" y="1881196"/>
            <a:ext cx="1325248" cy="1958727"/>
          </a:xfrm>
          <a:prstGeom prst="rect">
            <a:avLst/>
          </a:prstGeom>
          <a:noFill/>
          <a:ln>
            <a:noFill/>
          </a:ln>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759666"/>
            <a:ext cx="2010895" cy="1648967"/>
          </a:xfrm>
          <a:prstGeom prst="rect">
            <a:avLst/>
          </a:prstGeom>
          <a:noFill/>
          <a:ln>
            <a:noFill/>
          </a:ln>
        </p:spPr>
      </p:pic>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05000"/>
            <a:ext cx="2290119" cy="1934923"/>
          </a:xfrm>
          <a:prstGeom prst="rect">
            <a:avLst/>
          </a:prstGeom>
          <a:noFill/>
          <a:ln>
            <a:noFill/>
          </a:ln>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62893"/>
            <a:ext cx="2514600" cy="2280507"/>
          </a:xfrm>
          <a:prstGeom prst="rect">
            <a:avLst/>
          </a:prstGeom>
          <a:noFill/>
          <a:ln>
            <a:noFill/>
          </a:ln>
        </p:spPr>
      </p:pic>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116359" y="121508"/>
            <a:ext cx="2550641" cy="1905000"/>
          </a:xfrm>
          <a:prstGeom prst="rect">
            <a:avLst/>
          </a:prstGeom>
          <a:noFill/>
          <a:ln>
            <a:noFill/>
          </a:ln>
        </p:spPr>
      </p:pic>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7183574" y="103534"/>
            <a:ext cx="1888345" cy="1725265"/>
          </a:xfrm>
          <a:prstGeom prst="rect">
            <a:avLst/>
          </a:prstGeom>
          <a:noFill/>
          <a:ln>
            <a:noFill/>
          </a:ln>
        </p:spPr>
      </p:pic>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3367861" y="5502875"/>
            <a:ext cx="1097400" cy="1274805"/>
          </a:xfrm>
          <a:prstGeom prst="rect">
            <a:avLst/>
          </a:prstGeom>
          <a:noFill/>
          <a:ln>
            <a:noFill/>
          </a:ln>
        </p:spPr>
      </p:pic>
      <p:pic>
        <p:nvPicPr>
          <p:cNvPr id="35" name="Picture 34"/>
          <p:cNvPicPr/>
          <p:nvPr/>
        </p:nvPicPr>
        <p:blipFill>
          <a:blip r:embed="rId4">
            <a:extLst>
              <a:ext uri="{28A0092B-C50C-407E-A947-70E740481C1C}">
                <a14:useLocalDpi xmlns:a14="http://schemas.microsoft.com/office/drawing/2010/main" val="0"/>
              </a:ext>
            </a:extLst>
          </a:blip>
          <a:srcRect/>
          <a:stretch>
            <a:fillRect/>
          </a:stretch>
        </p:blipFill>
        <p:spPr bwMode="auto">
          <a:xfrm>
            <a:off x="5364061" y="103535"/>
            <a:ext cx="1802858" cy="1725265"/>
          </a:xfrm>
          <a:prstGeom prst="rect">
            <a:avLst/>
          </a:prstGeom>
          <a:noFill/>
          <a:ln>
            <a:noFill/>
          </a:ln>
        </p:spPr>
      </p:pic>
      <p:pic>
        <p:nvPicPr>
          <p:cNvPr id="38" name="Picture 37"/>
          <p:cNvPicPr/>
          <p:nvPr/>
        </p:nvPicPr>
        <p:blipFill>
          <a:blip r:embed="rId4">
            <a:extLst>
              <a:ext uri="{28A0092B-C50C-407E-A947-70E740481C1C}">
                <a14:useLocalDpi xmlns:a14="http://schemas.microsoft.com/office/drawing/2010/main" val="0"/>
              </a:ext>
            </a:extLst>
          </a:blip>
          <a:srcRect/>
          <a:stretch>
            <a:fillRect/>
          </a:stretch>
        </p:blipFill>
        <p:spPr bwMode="auto">
          <a:xfrm>
            <a:off x="2702302" y="2541074"/>
            <a:ext cx="2631697" cy="1192725"/>
          </a:xfrm>
          <a:prstGeom prst="rect">
            <a:avLst/>
          </a:prstGeom>
          <a:noFill/>
          <a:ln>
            <a:noFill/>
          </a:ln>
        </p:spPr>
      </p:pic>
      <p:pic>
        <p:nvPicPr>
          <p:cNvPr id="41" name="Picture 40"/>
          <p:cNvPicPr/>
          <p:nvPr/>
        </p:nvPicPr>
        <p:blipFill>
          <a:blip r:embed="rId4">
            <a:extLst>
              <a:ext uri="{28A0092B-C50C-407E-A947-70E740481C1C}">
                <a14:useLocalDpi xmlns:a14="http://schemas.microsoft.com/office/drawing/2010/main" val="0"/>
              </a:ext>
            </a:extLst>
          </a:blip>
          <a:srcRect/>
          <a:stretch>
            <a:fillRect/>
          </a:stretch>
        </p:blipFill>
        <p:spPr bwMode="auto">
          <a:xfrm>
            <a:off x="4515594" y="5458967"/>
            <a:ext cx="789425" cy="1318711"/>
          </a:xfrm>
          <a:prstGeom prst="rect">
            <a:avLst/>
          </a:prstGeom>
          <a:noFill/>
          <a:ln>
            <a:noFill/>
          </a:ln>
        </p:spPr>
      </p:pic>
    </p:spTree>
    <p:custDataLst>
      <p:tags r:id="rId1"/>
    </p:custDataLst>
    <p:extLst>
      <p:ext uri="{BB962C8B-B14F-4D97-AF65-F5344CB8AC3E}">
        <p14:creationId xmlns:p14="http://schemas.microsoft.com/office/powerpoint/2010/main" val="5355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449796"/>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r>
                        <a:rPr lang="en-US" sz="1400" dirty="0" smtClean="0"/>
                        <a:t>Picture</a:t>
                      </a:r>
                      <a:endParaRPr lang="en-US" sz="1400" dirty="0"/>
                    </a:p>
                  </a:txBody>
                  <a:tcPr/>
                </a:tc>
                <a:tc>
                  <a:txBody>
                    <a:bodyPr/>
                    <a:lstStyle/>
                    <a:p>
                      <a:r>
                        <a:rPr lang="en-US" sz="1400" dirty="0" smtClean="0"/>
                        <a:t>Your Pick</a:t>
                      </a:r>
                      <a:endParaRPr lang="en-US" sz="1400" dirty="0"/>
                    </a:p>
                  </a:txBody>
                  <a:tcPr/>
                </a:tc>
                <a:tc>
                  <a:txBody>
                    <a:bodyPr/>
                    <a:lstStyle/>
                    <a:p>
                      <a:r>
                        <a:rPr lang="en-US" sz="1400" dirty="0" smtClean="0"/>
                        <a:t>Backstory</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Book</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Movie</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Sports Team</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Holiday</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4225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798087"/>
              </p:ext>
            </p:extLst>
          </p:nvPr>
        </p:nvGraphicFramePr>
        <p:xfrm>
          <a:off x="457200" y="1600200"/>
          <a:ext cx="8229600" cy="1854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r>
                        <a:rPr lang="en-US" sz="1400" dirty="0" smtClean="0"/>
                        <a:t>Picture</a:t>
                      </a:r>
                      <a:endParaRPr lang="en-US" sz="1400" dirty="0"/>
                    </a:p>
                  </a:txBody>
                  <a:tcPr/>
                </a:tc>
                <a:tc>
                  <a:txBody>
                    <a:bodyPr/>
                    <a:lstStyle/>
                    <a:p>
                      <a:r>
                        <a:rPr lang="en-US" sz="1400" dirty="0" smtClean="0"/>
                        <a:t>Your Pick</a:t>
                      </a:r>
                      <a:endParaRPr lang="en-US" sz="1400" dirty="0"/>
                    </a:p>
                  </a:txBody>
                  <a:tcPr/>
                </a:tc>
                <a:tc>
                  <a:txBody>
                    <a:bodyPr/>
                    <a:lstStyle/>
                    <a:p>
                      <a:r>
                        <a:rPr lang="en-US" sz="1400" dirty="0" smtClean="0"/>
                        <a:t>Backstory</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Your Car</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TV Show</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Beverage</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Food</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74144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 More…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784989"/>
              </p:ext>
            </p:extLst>
          </p:nvPr>
        </p:nvGraphicFramePr>
        <p:xfrm>
          <a:off x="457200" y="1600200"/>
          <a:ext cx="8229600" cy="2372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r>
                        <a:rPr lang="en-US" sz="1400" dirty="0" smtClean="0"/>
                        <a:t>Picture</a:t>
                      </a:r>
                      <a:endParaRPr lang="en-US" sz="1400" dirty="0"/>
                    </a:p>
                  </a:txBody>
                  <a:tcPr/>
                </a:tc>
                <a:tc>
                  <a:txBody>
                    <a:bodyPr/>
                    <a:lstStyle/>
                    <a:p>
                      <a:r>
                        <a:rPr lang="en-US" sz="1400" dirty="0" smtClean="0"/>
                        <a:t>Your Pick</a:t>
                      </a:r>
                      <a:endParaRPr lang="en-US" sz="1400" dirty="0"/>
                    </a:p>
                  </a:txBody>
                  <a:tcPr/>
                </a:tc>
                <a:tc>
                  <a:txBody>
                    <a:bodyPr/>
                    <a:lstStyle/>
                    <a:p>
                      <a:r>
                        <a:rPr lang="en-US" sz="1400" dirty="0" smtClean="0"/>
                        <a:t>Backstory</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Music</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Hobby</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Ice Cream Flavor</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Animal</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70840">
                <a:tc>
                  <a:txBody>
                    <a:bodyPr/>
                    <a:lstStyle/>
                    <a:p>
                      <a:r>
                        <a:rPr lang="en-US" sz="1400" dirty="0" smtClean="0"/>
                        <a:t>Your Desk</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08745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A11025F2-0095-4BC5-B7EA-008EB61BC689" xsi:nil="true"/>
    <Presenter xmlns="a11025f2-0095-4bc5-b7ea-008eb61bc689">
      <UserInfo>
        <DisplayName>Cortney Hoese</DisplayName>
        <AccountId>296</AccountId>
        <AccountType/>
      </UserInfo>
    </Presenter>
    <Recording xmlns="a11025f2-0095-4bc5-b7ea-008eb61bc689">
      <Url xsi:nil="true"/>
      <Description xsi:nil="true"/>
    </Recording>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1CBD57D175386547BAF207ED36CCDD24" ma:contentTypeVersion="7" ma:contentTypeDescription="Upload an image." ma:contentTypeScope="" ma:versionID="7d951f1e1e2d9fb90be8ca1ae4c44ca9">
  <xsd:schema xmlns:xsd="http://www.w3.org/2001/XMLSchema" xmlns:xs="http://www.w3.org/2001/XMLSchema" xmlns:p="http://schemas.microsoft.com/office/2006/metadata/properties" xmlns:ns1="http://schemas.microsoft.com/sharepoint/v3" xmlns:ns2="A11025F2-0095-4BC5-B7EA-008EB61BC689" xmlns:ns4="a11025f2-0095-4bc5-b7ea-008eb61bc689" targetNamespace="http://schemas.microsoft.com/office/2006/metadata/properties" ma:root="true" ma:fieldsID="2b945bf11f0f8e1bf55159a7dfe71e50" ns1:_="" ns2:_="" ns4:_="">
    <xsd:import namespace="http://schemas.microsoft.com/sharepoint/v3"/>
    <xsd:import namespace="A11025F2-0095-4BC5-B7EA-008EB61BC689"/>
    <xsd:import namespace="a11025f2-0095-4bc5-b7ea-008eb61bc68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Presenter" minOccurs="0"/>
                <xsd:element ref="ns4:Recor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11025F2-0095-4BC5-B7EA-008EB61BC689"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4" nillable="true" ma:displayName="Session Date"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11025f2-0095-4bc5-b7ea-008eb61bc689" elementFormDefault="qualified">
    <xsd:import namespace="http://schemas.microsoft.com/office/2006/documentManagement/types"/>
    <xsd:import namespace="http://schemas.microsoft.com/office/infopath/2007/PartnerControls"/>
    <xsd:element name="Presenter" ma:index="25" nillable="true" ma:displayName="Presenter" ma:list="UserInfo" ma:SharePointGroup="0"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ing" ma:index="26" nillable="true" ma:displayName="Recording" ma:format="Hyperlink" ma:internalName="Recording">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Summary"/>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0F95F-5CED-4563-A89A-D1256A2AABCA}">
  <ds:schemaRefs>
    <ds:schemaRef ds:uri="http://schemas.openxmlformats.org/package/2006/metadata/core-properties"/>
    <ds:schemaRef ds:uri="A11025F2-0095-4BC5-B7EA-008EB61BC68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a11025f2-0095-4bc5-b7ea-008eb61bc689"/>
    <ds:schemaRef ds:uri="http://www.w3.org/XML/1998/namespace"/>
    <ds:schemaRef ds:uri="http://purl.org/dc/dcmitype/"/>
  </ds:schemaRefs>
</ds:datastoreItem>
</file>

<file path=customXml/itemProps2.xml><?xml version="1.0" encoding="utf-8"?>
<ds:datastoreItem xmlns:ds="http://schemas.openxmlformats.org/officeDocument/2006/customXml" ds:itemID="{12C5255F-E764-4D02-99E9-0561C9481BD0}">
  <ds:schemaRefs>
    <ds:schemaRef ds:uri="http://schemas.microsoft.com/sharepoint/v3/contenttype/forms"/>
  </ds:schemaRefs>
</ds:datastoreItem>
</file>

<file path=customXml/itemProps3.xml><?xml version="1.0" encoding="utf-8"?>
<ds:datastoreItem xmlns:ds="http://schemas.openxmlformats.org/officeDocument/2006/customXml" ds:itemID="{0935DB7C-28CA-47F5-87A2-448EB1C8D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1025F2-0095-4BC5-B7EA-008EB61BC689"/>
    <ds:schemaRef ds:uri="a11025f2-0095-4bc5-b7ea-008eb61bc6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TotalTime>
  <Words>193</Words>
  <Application>Microsoft Office PowerPoint</Application>
  <PresentationFormat>On-screen Show (4:3)</PresentationFormat>
  <Paragraphs>33</Paragraphs>
  <Slides>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Instructions</vt:lpstr>
      <vt:lpstr>PowerPoint Presentation</vt:lpstr>
      <vt:lpstr>PowerPoint Presentation</vt:lpstr>
      <vt:lpstr>Learn More…</vt:lpstr>
      <vt:lpstr>Learn More…</vt:lpstr>
      <vt:lpstr>Learn More…</vt:lpstr>
    </vt:vector>
  </TitlesOfParts>
  <Company>Humana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Tips and Tricks for Building Engagement WAH - Personal Boards</dc:title>
  <dc:creator>Cortney Hoese</dc:creator>
  <cp:lastModifiedBy>Bill Willis</cp:lastModifiedBy>
  <cp:revision>19</cp:revision>
  <dcterms:created xsi:type="dcterms:W3CDTF">2014-08-08T19:47:56Z</dcterms:created>
  <dcterms:modified xsi:type="dcterms:W3CDTF">2020-06-08T23:33:51Z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0x0101009148F5A04DDD49CBA7127AADA5FB792B00AADE34325A8B49CDA8BB4DB53328F214001CBD57D175386547BAF207ED36CCDD24</vt:lpwstr>
  </property>
  <property fmtid="{D5CDD505-2E9C-101B-9397-08002B2CF9AE}" pid="3" name="vti_imgdate">
    <vt:lpwstr>2014-10-08T14:00:00Z</vt:lpwstr>
  </property>
  <property fmtid="{D5CDD505-2E9C-101B-9397-08002B2CF9AE}" pid="4" name="ArticulateGUID">
    <vt:lpwstr>1DCBF924-0657-4F74-A441-3AB43C39ECDB</vt:lpwstr>
  </property>
  <property fmtid="{D5CDD505-2E9C-101B-9397-08002B2CF9AE}" pid="5" name="ArticulatePath">
    <vt:lpwstr>Personal Boards</vt:lpwstr>
  </property>
  <property fmtid="{D5CDD505-2E9C-101B-9397-08002B2CF9AE}" pid="6" name="TitusGUID">
    <vt:lpwstr>6a036726-d88d-4af9-aca1-b8b3ce4e2271</vt:lpwstr>
  </property>
  <property fmtid="{D5CDD505-2E9C-101B-9397-08002B2CF9AE}" pid="7" name="ScannedBy">
    <vt:lpwstr>TCS-ContentScanned</vt:lpwstr>
  </property>
  <property fmtid="{D5CDD505-2E9C-101B-9397-08002B2CF9AE}" pid="8" name="HumanaClassification">
    <vt:lpwstr>I</vt:lpwstr>
  </property>
</Properties>
</file>